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7.xml" ContentType="application/vnd.openxmlformats-officedocument.presentationml.slide+xml"/>
  <Override PartName="/ppt/slides/slide4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48.xml" ContentType="application/vnd.openxmlformats-officedocument.presentationml.slide+xml"/>
  <Override PartName="/ppt/slides/slide50.xml" ContentType="application/vnd.openxmlformats-officedocument.presentationml.slide+xml"/>
  <Override PartName="/ppt/slides/slide39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52.xml.rels" ContentType="application/vnd.openxmlformats-package.relationships+xml"/>
  <Override PartName="/ppt/slides/_rels/slide58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59.xml.rels" ContentType="application/vnd.openxmlformats-package.relationships+xml"/>
  <Override PartName="/ppt/slides/_rels/slide57.xml.rels" ContentType="application/vnd.openxmlformats-package.relationships+xml"/>
  <Override PartName="/ppt/slides/_rels/slide42.xml.rels" ContentType="application/vnd.openxmlformats-package.relationships+xml"/>
  <Override PartName="/ppt/slides/_rels/slide20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56.xml.rels" ContentType="application/vnd.openxmlformats-package.relationships+xml"/>
  <Override PartName="/ppt/slides/_rels/slide6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57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58.xml" ContentType="application/vnd.openxmlformats-officedocument.presentationml.slide+xml"/>
  <Override PartName="/ppt/slides/slide21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BB06C1-0D85-433A-9B1A-019B91491B2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39A0CA-56AF-4809-966A-68088801C2C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B834EA-11A5-42CC-A870-47876EA83E5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DCB536-AC91-45F5-B1AD-D6F16CC9979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EEC611-A618-4249-929C-7BDD40974F8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16534E-153D-4699-AB56-51EC7D30582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13B8F9-5B35-45D6-A63D-28E5BDD660E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0535391-E01E-42F7-A515-A17C6D82D4D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39614C-3FF3-4EEC-AEA4-CC051275EF5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22A59C-A59B-4D9B-A285-F8E19BF164D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08AD67-CDF6-438A-8C95-8CC105C04B0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643457-9522-4DEB-98C3-342A28A3D0F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33C590A-741F-4518-9D72-5F08BFA710DB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image" Target="../media/image49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62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63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6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65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1431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2024-08-28T10:08:14Z</dcterms:modified>
  <cp:revision>71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